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notesMasterIdLst>
    <p:notesMasterId r:id="rId51"/>
  </p:notesMasterIdLst>
  <p:sldIdLst>
    <p:sldId id="256" r:id="rId2"/>
    <p:sldId id="257" r:id="rId3"/>
    <p:sldId id="259" r:id="rId4"/>
    <p:sldId id="290" r:id="rId5"/>
    <p:sldId id="296" r:id="rId6"/>
    <p:sldId id="262" r:id="rId7"/>
    <p:sldId id="289" r:id="rId8"/>
    <p:sldId id="263" r:id="rId9"/>
    <p:sldId id="264" r:id="rId10"/>
    <p:sldId id="300" r:id="rId11"/>
    <p:sldId id="293" r:id="rId12"/>
    <p:sldId id="294" r:id="rId13"/>
    <p:sldId id="295" r:id="rId14"/>
    <p:sldId id="299" r:id="rId15"/>
    <p:sldId id="297" r:id="rId16"/>
    <p:sldId id="266" r:id="rId17"/>
    <p:sldId id="267" r:id="rId18"/>
    <p:sldId id="268" r:id="rId19"/>
    <p:sldId id="269" r:id="rId20"/>
    <p:sldId id="298" r:id="rId21"/>
    <p:sldId id="301" r:id="rId22"/>
    <p:sldId id="271" r:id="rId23"/>
    <p:sldId id="273" r:id="rId24"/>
    <p:sldId id="274" r:id="rId25"/>
    <p:sldId id="302" r:id="rId26"/>
    <p:sldId id="303" r:id="rId27"/>
    <p:sldId id="305" r:id="rId28"/>
    <p:sldId id="306" r:id="rId29"/>
    <p:sldId id="304" r:id="rId30"/>
    <p:sldId id="307" r:id="rId31"/>
    <p:sldId id="276" r:id="rId32"/>
    <p:sldId id="277" r:id="rId33"/>
    <p:sldId id="278" r:id="rId34"/>
    <p:sldId id="279" r:id="rId35"/>
    <p:sldId id="309" r:id="rId36"/>
    <p:sldId id="308" r:id="rId37"/>
    <p:sldId id="312" r:id="rId38"/>
    <p:sldId id="313" r:id="rId39"/>
    <p:sldId id="310" r:id="rId40"/>
    <p:sldId id="314" r:id="rId41"/>
    <p:sldId id="280" r:id="rId42"/>
    <p:sldId id="281" r:id="rId43"/>
    <p:sldId id="282" r:id="rId44"/>
    <p:sldId id="283" r:id="rId45"/>
    <p:sldId id="316" r:id="rId46"/>
    <p:sldId id="315" r:id="rId47"/>
    <p:sldId id="318" r:id="rId48"/>
    <p:sldId id="319" r:id="rId49"/>
    <p:sldId id="31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720" autoAdjust="0"/>
  </p:normalViewPr>
  <p:slideViewPr>
    <p:cSldViewPr snapToGrid="0">
      <p:cViewPr varScale="1">
        <p:scale>
          <a:sx n="68" d="100"/>
          <a:sy n="68" d="100"/>
        </p:scale>
        <p:origin x="78" y="3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61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0F0C7-8361-4E8F-9FAD-C234207B1CC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F92C6-E408-4B38-B645-95F28D5F0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85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F92C6-E408-4B38-B645-95F28D5F0D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1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9AB3A824-1A51-4B26-AD58-A6D8E14F6C04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3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5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3FFE419-2371-464F-8239-3959401C3561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5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0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E5059C3-6A89-4494-99FF-5A4D6FFD50EB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0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A954B2F-12DE-47F5-8894-472B206D2E1E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6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F30E46F-7819-4ACF-B48B-48222C2ACC88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8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6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21D9284-D300-4297-87F7-E791DCC15DB1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34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2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16C4C9A-3960-41CF-A4E9-2A8FB932454B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7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0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8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BITS DATA 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SPSS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1729344"/>
            <a:ext cx="5991225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4944" y="558320"/>
            <a:ext cx="603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Q-Q plot for entire data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8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65760" y="1746152"/>
            <a:ext cx="5430129" cy="480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696222" y="1746152"/>
            <a:ext cx="4922080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7015" y="633046"/>
            <a:ext cx="5402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After outlier treatment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45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6" y="1713986"/>
            <a:ext cx="5476875" cy="2276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37" y="4443631"/>
            <a:ext cx="5476875" cy="204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326" y="1713986"/>
            <a:ext cx="5598942" cy="50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6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404" y="103344"/>
            <a:ext cx="5633192" cy="66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2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636" y="1788721"/>
            <a:ext cx="5991225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4944" y="558320"/>
            <a:ext cx="603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Q-Q plot for entire data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3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70821" y="2460898"/>
            <a:ext cx="66784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CATARACT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858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08823" y="621381"/>
            <a:ext cx="5760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Before outlier treatment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15663" y="1702190"/>
            <a:ext cx="4986319" cy="5012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289227" y="1702190"/>
            <a:ext cx="4964927" cy="50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520041" y="3101653"/>
            <a:ext cx="9167751" cy="3562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520041" y="250394"/>
            <a:ext cx="9167751" cy="26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0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466769" y="2149433"/>
            <a:ext cx="5076536" cy="2612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84571" y="136874"/>
            <a:ext cx="3959107" cy="6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323808" y="190370"/>
            <a:ext cx="4578247" cy="65234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234544" y="190370"/>
            <a:ext cx="4868884" cy="6523464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3416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208129" y="1021110"/>
            <a:ext cx="4741408" cy="274903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234642" y="1021110"/>
            <a:ext cx="5300865" cy="47979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2903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02" y="849108"/>
            <a:ext cx="5991225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3036" y="5781822"/>
            <a:ext cx="946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data taken as the sample does not have any outliers, so outlier treatment is not done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93692" y="141222"/>
            <a:ext cx="603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Q-Q plot for entire data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28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5911" y="2504198"/>
            <a:ext cx="1109893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GASTROENTERITIS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111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92658" y="549491"/>
            <a:ext cx="5760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Before outlier treatment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187532" y="1777927"/>
            <a:ext cx="4885530" cy="4797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227806" y="1790801"/>
            <a:ext cx="4987637" cy="47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507678" y="119186"/>
            <a:ext cx="4643253" cy="6590372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114223" y="2484651"/>
            <a:ext cx="5191574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6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211152" y="3334044"/>
            <a:ext cx="6242166" cy="3221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767389" y="273689"/>
            <a:ext cx="3478543" cy="6281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211152" y="273689"/>
            <a:ext cx="6242166" cy="27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59" y="1669967"/>
            <a:ext cx="5991225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4944" y="558320"/>
            <a:ext cx="603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Q-Q plot for entire data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856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8728" y="438735"/>
            <a:ext cx="54025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srgbClr val="39C6BE">
                    <a:lumMod val="75000"/>
                  </a:srgbClr>
                </a:solidFill>
              </a:rPr>
              <a:t>After </a:t>
            </a:r>
            <a:r>
              <a:rPr lang="en-US" sz="4000" dirty="0">
                <a:solidFill>
                  <a:srgbClr val="39C6BE">
                    <a:lumMod val="75000"/>
                  </a:srgbClr>
                </a:solidFill>
              </a:rPr>
              <a:t>outlier treatment</a:t>
            </a:r>
            <a:endParaRPr lang="en-US" sz="4000" dirty="0">
              <a:solidFill>
                <a:srgbClr val="39C6BE">
                  <a:lumMod val="75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75028" y="1547446"/>
            <a:ext cx="5295468" cy="4933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597748" y="1547446"/>
            <a:ext cx="5261026" cy="49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2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90" y="585347"/>
            <a:ext cx="6668086" cy="2085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575" y="687338"/>
            <a:ext cx="4383625" cy="56149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89" y="3094892"/>
            <a:ext cx="6668086" cy="33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83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45" y="175846"/>
            <a:ext cx="5648325" cy="6541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" y="2517896"/>
            <a:ext cx="54768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4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008" y="1658092"/>
            <a:ext cx="5991225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4944" y="558320"/>
            <a:ext cx="603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Q-Q plot for entire data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19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343905" y="114077"/>
            <a:ext cx="7480440" cy="65836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025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11992" y="1126343"/>
            <a:ext cx="7085016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INJURIES </a:t>
            </a:r>
          </a:p>
          <a:p>
            <a:pPr algn="ctr"/>
            <a:r>
              <a:rPr lang="en-US" sz="9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</a:t>
            </a:r>
          </a:p>
          <a:p>
            <a:pPr algn="ctr"/>
            <a:r>
              <a:rPr lang="en-US" sz="9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FRACTURES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1381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518" y="399486"/>
            <a:ext cx="5760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Before outlier treatment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94408" y="1588155"/>
            <a:ext cx="4773883" cy="4990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293922" y="1588155"/>
            <a:ext cx="4778652" cy="49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944400" y="3146961"/>
            <a:ext cx="8517761" cy="32592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944399" y="434068"/>
            <a:ext cx="851776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44852" y="2158446"/>
            <a:ext cx="5357829" cy="2042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84572" y="206665"/>
            <a:ext cx="4008067" cy="64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0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397416"/>
              </p:ext>
            </p:extLst>
          </p:nvPr>
        </p:nvGraphicFramePr>
        <p:xfrm>
          <a:off x="1270659" y="249383"/>
          <a:ext cx="4833257" cy="6305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Worksheet" r:id="rId3" imgW="4314703" imgH="8553354" progId="Excel.Sheet.12">
                  <p:embed/>
                </p:oleObj>
              </mc:Choice>
              <mc:Fallback>
                <p:oleObj name="Worksheet" r:id="rId3" imgW="4314703" imgH="855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659" y="249383"/>
                        <a:ext cx="4833257" cy="63057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665401"/>
              </p:ext>
            </p:extLst>
          </p:nvPr>
        </p:nvGraphicFramePr>
        <p:xfrm>
          <a:off x="6365175" y="249383"/>
          <a:ext cx="4707268" cy="6305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Worksheet" r:id="rId5" imgW="4181334" imgH="5838743" progId="Excel.Sheet.12">
                  <p:embed/>
                </p:oleObj>
              </mc:Choice>
              <mc:Fallback>
                <p:oleObj name="Worksheet" r:id="rId5" imgW="4181334" imgH="58387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65175" y="249383"/>
                        <a:ext cx="4707268" cy="63057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56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1705594"/>
            <a:ext cx="5991225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4944" y="558320"/>
            <a:ext cx="603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Q-Q plot for entire data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327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518" y="399486"/>
            <a:ext cx="5402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After outlier treatment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74060" y="1658092"/>
            <a:ext cx="5342969" cy="480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46055" y="1658092"/>
            <a:ext cx="541994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70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9" y="435586"/>
            <a:ext cx="6563530" cy="2047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8" y="2743199"/>
            <a:ext cx="6563530" cy="37982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574" y="435586"/>
            <a:ext cx="41624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45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4" y="154745"/>
            <a:ext cx="7399605" cy="659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76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89" y="1503714"/>
            <a:ext cx="5991225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4944" y="558320"/>
            <a:ext cx="603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Q-Q plot for entire data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53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100387" y="1028700"/>
            <a:ext cx="59912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8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2744" y="2492322"/>
            <a:ext cx="1129027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MALARIA/DENGUE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2107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51958" y="534389"/>
            <a:ext cx="798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Before outlier treatment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175755" y="1730660"/>
            <a:ext cx="4951914" cy="479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317672" y="1730660"/>
            <a:ext cx="4892634" cy="47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558402" y="3334043"/>
            <a:ext cx="9062706" cy="3066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741644" y="417185"/>
            <a:ext cx="6696221" cy="22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8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9226" y="2487403"/>
            <a:ext cx="5369704" cy="18594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804561" y="210162"/>
            <a:ext cx="4364446" cy="64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928996"/>
              </p:ext>
            </p:extLst>
          </p:nvPr>
        </p:nvGraphicFramePr>
        <p:xfrm>
          <a:off x="1221860" y="248021"/>
          <a:ext cx="4442670" cy="6319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Worksheet" r:id="rId3" imgW="4048285" imgH="6077046" progId="Excel.Sheet.12">
                  <p:embed/>
                </p:oleObj>
              </mc:Choice>
              <mc:Fallback>
                <p:oleObj name="Worksheet" r:id="rId3" imgW="4048285" imgH="607704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1860" y="248021"/>
                        <a:ext cx="4442670" cy="63190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92294"/>
              </p:ext>
            </p:extLst>
          </p:nvPr>
        </p:nvGraphicFramePr>
        <p:xfrm>
          <a:off x="6115792" y="248021"/>
          <a:ext cx="4857008" cy="6319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Worksheet" r:id="rId5" imgW="4114650" imgH="8782073" progId="Excel.Sheet.12">
                  <p:embed/>
                </p:oleObj>
              </mc:Choice>
              <mc:Fallback>
                <p:oleObj name="Worksheet" r:id="rId5" imgW="4114650" imgH="87820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792" y="248021"/>
                        <a:ext cx="4857008" cy="63190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897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86" y="1812472"/>
            <a:ext cx="5991225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4944" y="558320"/>
            <a:ext cx="603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Q-Q plot for entire data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96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1340" y="522514"/>
            <a:ext cx="581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After outlier treatment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02675" y="1804181"/>
            <a:ext cx="4955042" cy="480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10794" y="1804181"/>
            <a:ext cx="5396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42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87" y="370815"/>
            <a:ext cx="4162425" cy="6200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9" y="3165231"/>
            <a:ext cx="7174524" cy="34063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91" y="516767"/>
            <a:ext cx="6771177" cy="21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2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95" y="112542"/>
            <a:ext cx="5289452" cy="6639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748" y="150852"/>
            <a:ext cx="4653477" cy="66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75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55" y="1800595"/>
            <a:ext cx="5991225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4944" y="558320"/>
            <a:ext cx="603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Q-Q plot for entire data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9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68254" y="2306153"/>
            <a:ext cx="528362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CANCER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473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97346" y="476738"/>
            <a:ext cx="645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</a:rPr>
              <a:t>Before outlier treatment</a:t>
            </a:r>
            <a:endParaRPr 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231987" y="1729839"/>
            <a:ext cx="5023831" cy="4797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097279" y="1729839"/>
            <a:ext cx="5008099" cy="47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465442" y="1806023"/>
            <a:ext cx="4743099" cy="3103602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879103" y="385185"/>
            <a:ext cx="4194800" cy="62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876547" y="378312"/>
            <a:ext cx="8589816" cy="2257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76547" y="3037059"/>
            <a:ext cx="8589816" cy="33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101774" y="168812"/>
            <a:ext cx="5017672" cy="64711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372665" y="168811"/>
            <a:ext cx="4764974" cy="64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847</TotalTime>
  <Words>103</Words>
  <Application>Microsoft Office PowerPoint</Application>
  <PresentationFormat>Widescreen</PresentationFormat>
  <Paragraphs>30</Paragraphs>
  <Slides>49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Calibri</vt:lpstr>
      <vt:lpstr>Calibri Light</vt:lpstr>
      <vt:lpstr>Rockwell</vt:lpstr>
      <vt:lpstr>Times New Roman</vt:lpstr>
      <vt:lpstr>Wingdings</vt:lpstr>
      <vt:lpstr>Atlas</vt:lpstr>
      <vt:lpstr>Worksheet</vt:lpstr>
      <vt:lpstr>BITS DATA 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sravani mahankali</dc:creator>
  <cp:lastModifiedBy>sravani mahankali</cp:lastModifiedBy>
  <cp:revision>38</cp:revision>
  <dcterms:created xsi:type="dcterms:W3CDTF">2020-02-08T10:01:33Z</dcterms:created>
  <dcterms:modified xsi:type="dcterms:W3CDTF">2020-02-26T12:54:33Z</dcterms:modified>
</cp:coreProperties>
</file>